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0C951-232C-4C77-9E11-9E092B66E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5A482-74E6-404C-9A45-861F56B9A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D166-73A6-4522-8BB6-43174138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E295-DB5B-442F-81F7-066C6593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4A5C8-415F-4566-B73E-4C7F1125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FF1D-2B63-4372-90FE-B4133FA9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C9CAB-BEA0-4D64-9B1F-DAED58261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B1DE1-B140-4BEE-8100-38A563BC9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E4839-57F7-4408-B842-C14C3273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9917E-EF8B-45A5-B532-2090E341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9497C-D7C2-45F9-9D70-46F714286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5AC82-B182-4859-95C8-F5DB815B4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96B08-02CD-4190-B306-3CC58A03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2D33F-0E43-4ECD-A844-66449DC3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B3EBC-F450-4251-8F78-67133AAE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9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57B6-82D2-4DE7-A424-D51D8B81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264E1-2B67-481C-9744-2D0764E62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2FCFE-83E1-401D-A673-6C4E935D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571FC-83CD-46D1-8A12-27C49E58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F4617-9485-42FE-B1EA-029C6781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2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55F13-2794-440D-898A-6CFFDB94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1EB15-02DB-4C2D-B039-6C58395FB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F41C2-3A1C-46CB-9A07-DAFC7675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3B0D1-D5C1-4638-A5B1-72F07CCB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D039D-6D10-4A20-9601-E30DB1EF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4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EEF0-9ECE-48AE-880E-590E1B81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2885A-7BA5-4F55-AF96-6DB8B6B59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C8550-4470-4B0B-A064-1DA59C055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4439E-60B4-45B6-A247-D97C8B1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3069B-1EC0-4236-8801-4244C70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7EC66-E3B9-424B-AFD7-9A423CB2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D494-4CE2-4686-829E-661D7469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09B13-DE68-4337-A8A8-D11DDD75E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D0E4F-B2D2-4CD8-AEC4-1D1C8843E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4E700-3F5B-4698-B5C1-67FEBF107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4FABA-91E0-4B01-8B8C-DE41BA209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858CD-239A-4A5F-9ECA-338E0E91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4A7571-8AB0-4330-8D01-14C1B1A5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E7A938-3AA6-4077-935F-E903874D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938F-4DA4-4246-A5AB-C5FF6EB89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7F5FD-654B-4C14-9F8B-980F346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4A429-8D51-40AE-ACAC-97C5E2D77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F98C4-8D86-4EAE-AE10-FC070BC7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2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B80F9-3EC6-46C4-A0DB-FE278C6E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280A7-8E47-4BEF-8C31-2593E005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27D7F-D646-48D0-939F-BF226D3C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A497-341D-4E9D-80E4-485EB386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9EFC6-F9BE-4E01-B194-7426B95B1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76EB6-35C0-4D2E-AFA7-32A88DFD8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315D3-9D4A-4AE7-A31D-0338FA34C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162C8-70A8-4C46-9FD6-830DBC45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CCA74-9924-4FDB-A780-750D9942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8990-3755-4D4F-8CBE-13157038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69FAB-B5DB-4D59-8B17-4CBE235EE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6B42D-087C-48D8-B2EE-37229B46C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9AA8D-5B67-470B-959D-B765368A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EA608-7456-4BB3-8509-3C1A477B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7A476-B7D9-4E6B-980E-48FB3052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B8654-0627-4B2A-ACD8-9A07F825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D04A-C714-42F9-8C4C-CE33862D4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065C2-25DF-4036-8E2B-941C7DE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5CF39-7B73-400E-BC78-4ACD5BECD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294AA-1851-4664-8445-BC66F12A8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7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620E47E-1A06-4077-9100-9B7F7105F7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912" y="0"/>
            <a:ext cx="46981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985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31</cp:revision>
  <dcterms:created xsi:type="dcterms:W3CDTF">2020-04-14T07:11:12Z</dcterms:created>
  <dcterms:modified xsi:type="dcterms:W3CDTF">2020-05-09T08:01:31Z</dcterms:modified>
</cp:coreProperties>
</file>